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002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0A70-8EC4-467F-882B-EAB1F4E1C66B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2813-5CD9-4645-BC55-4B51BD75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B57-834C-4802-828C-374358F7BAC7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E806-40B2-44C0-842C-46B3DEADF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A331-8B8F-418B-980D-7A1E60F803AF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F3A-A186-498F-B215-E61C65EC7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DD537-ECE5-470B-B0D8-A9BBDAFA64D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FA48-7D1C-4B27-A9F5-5192BE4D8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A054-5799-4302-A669-40AD28C36001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E7A8-4D39-4D56-BD92-E6269C8B1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0264-15E5-4862-A375-22629803600C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AAA8-5B20-4FAA-8643-D1C6B9104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7D222-CE9A-4317-A702-60505DF29164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8A10-C7CB-4278-8DAC-E54B4AC4C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1DD5-9D6C-41AA-A244-33633556016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0570-B167-435D-B6F8-BF697D994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51D2-063C-4275-BAA6-810D021EE4C6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5D94-B056-453D-B8E5-FC74E6259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sales kitchen log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0" y="457200"/>
            <a:ext cx="1371600" cy="53732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873013" y="972979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630.548.9723</a:t>
            </a:r>
            <a:endParaRPr lang="en-US" sz="9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2782-1C29-411F-845F-6C84BA15F57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439C-709B-4732-AAB5-B0EC894B8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994F-1883-491C-BB12-2A12A149E9D9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1E34-9548-475A-9112-47F9C4DD0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10D35B-2C8E-4EBE-8586-4346317D1546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397757-BF61-4F5F-A5FA-AC976D395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602587" y="1135559"/>
            <a:ext cx="22990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FF0000"/>
              </a:buClr>
              <a:buSzPct val="80000"/>
            </a:pPr>
            <a:r>
              <a:rPr lang="en-US" sz="2400" dirty="0" smtClean="0">
                <a:latin typeface="Calibri" pitchFamily="34" charset="0"/>
              </a:rPr>
              <a:t>&lt;Firm Name&gt;</a:t>
            </a:r>
          </a:p>
          <a:p>
            <a:pPr algn="ctr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</a:rPr>
              <a:t>2012 Sales Review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4495800" y="5002213"/>
            <a:ext cx="14830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latin typeface="+mn-lt"/>
              </a:rPr>
              <a:t>Q4 Opportunities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495800" y="4953000"/>
            <a:ext cx="43434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04800" y="4953000"/>
            <a:ext cx="40386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304800" y="5002213"/>
            <a:ext cx="17594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latin typeface="+mn-lt"/>
              </a:rPr>
              <a:t>Q4 Accomplishments</a:t>
            </a:r>
            <a:endParaRPr lang="en-US" sz="1400" b="1" u="sng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</p:txBody>
      </p:sp>
      <p:sp>
        <p:nvSpPr>
          <p:cNvPr id="2056" name="TextBox 13"/>
          <p:cNvSpPr txBox="1">
            <a:spLocks noChangeArrowheads="1"/>
          </p:cNvSpPr>
          <p:nvPr/>
        </p:nvSpPr>
        <p:spPr bwMode="auto">
          <a:xfrm>
            <a:off x="228600" y="6611938"/>
            <a:ext cx="12089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December 20, 2012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5191"/>
              </p:ext>
            </p:extLst>
          </p:nvPr>
        </p:nvGraphicFramePr>
        <p:xfrm>
          <a:off x="1066800" y="2209800"/>
          <a:ext cx="6553201" cy="2133600"/>
        </p:xfrm>
        <a:graphic>
          <a:graphicData uri="http://schemas.openxmlformats.org/drawingml/2006/table">
            <a:tbl>
              <a:tblPr/>
              <a:tblGrid>
                <a:gridCol w="1334948"/>
                <a:gridCol w="750909"/>
                <a:gridCol w="919901"/>
                <a:gridCol w="908433"/>
                <a:gridCol w="879670"/>
                <a:gridCol w="879670"/>
                <a:gridCol w="879670"/>
              </a:tblGrid>
              <a:tr h="26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2012 Sales Review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Criteria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2012 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2011 Actual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% Plan to LY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2012 Actual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 to 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 to LY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Customers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Categories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$   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Products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Sales reps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$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Other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$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113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Davidson College ResNet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MCooper</dc:creator>
  <cp:lastModifiedBy>Mike Cooper</cp:lastModifiedBy>
  <cp:revision>14</cp:revision>
  <dcterms:created xsi:type="dcterms:W3CDTF">2011-01-17T20:08:43Z</dcterms:created>
  <dcterms:modified xsi:type="dcterms:W3CDTF">2014-01-22T15:42:21Z</dcterms:modified>
</cp:coreProperties>
</file>